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9" r:id="rId3"/>
    <p:sldId id="260" r:id="rId4"/>
    <p:sldId id="261" r:id="rId5"/>
    <p:sldId id="262" r:id="rId6"/>
    <p:sldId id="286" r:id="rId7"/>
    <p:sldId id="263" r:id="rId8"/>
    <p:sldId id="281" r:id="rId9"/>
    <p:sldId id="284" r:id="rId10"/>
    <p:sldId id="285" r:id="rId11"/>
    <p:sldId id="264" r:id="rId12"/>
    <p:sldId id="266" r:id="rId13"/>
    <p:sldId id="267" r:id="rId14"/>
    <p:sldId id="268" r:id="rId15"/>
    <p:sldId id="270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2F6"/>
    <a:srgbClr val="800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5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8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2E99-BA0A-48B1-9EF8-DCA2962C4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6409A-28E3-49CF-9083-510FA87BD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B356-D5F6-402E-8326-8D04D58F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0E8A-3A3C-42D2-9D4E-5B744C38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98891-F0F7-4C87-8614-954DB429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C3F4-8314-4C0A-8141-2DB3EA361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0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4E57-0B79-4E64-A4AF-B6A05667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C05D-B01A-4ED9-A313-15C2C798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BCFA-23C2-4A02-BF03-3A03E9F1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4DFC-9E3F-44FB-90FF-299532C7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BD35-D32D-40C6-858B-3FDF4B06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6C6B-09A2-414E-A321-0D6A272F2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3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5823-9A93-471F-B127-99137A1C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618E8-0968-4A44-AEAA-FF24F823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EEC7-B749-48C9-BD0B-B53AE6C4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0605-3938-49F9-A8A9-60CAAB87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8EFE-9A9D-4A48-9117-6C55F990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1232-E198-4424-9552-6A448214F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6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3D3D-C3F4-42A1-9B29-4F9CF74D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BE4-6F82-4E0C-AE86-A2BDF63C3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AF4DA-A55B-4B61-88C5-EF992A0F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9570-B796-49B2-AD81-E01529BD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D1B0C-57B3-4B5E-9824-9EA2C66A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7E88B-F7A6-4AB9-82AC-F22B61AD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E69F-D4A3-4928-80B4-15221410C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5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0D1B-4A6A-4483-BF99-002CA6A3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80F8A-5870-436F-8612-3BB1E028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FA228-EC8C-45B6-B015-5C56EFE07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46427-FF2F-4B8B-A388-0DD4678A2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CF53B-C882-48D5-B99D-3C72CBA18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2D3C6-F499-45EE-8DF0-0F33A6AC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7B133-005F-4DB9-8FA8-B75B90C0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1EC42-65C0-4BD2-8914-19B34F85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0B60A-B834-45BF-A363-93BC088F8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2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8394-AAF9-4FF9-9C98-C86DA829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304E5-F37E-4B46-BA89-8F1E78DC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EBFD1-AB1D-41DD-9854-F14FAC1E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BF47E-6886-442D-B2DD-5F8B29C2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CB84-EC3B-4EE1-B92D-DE37DAA18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9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F363A-4F5E-4B49-AAD0-206635BA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8E301-BF65-4CBD-B18B-5F846F25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AA51-583C-4BA2-8809-F7A8C3BF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4AC3-B5CC-4367-96FD-3EE14290C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77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C94B-8D0E-4B7D-83BB-49DFDD2D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AE52-3244-41AB-9561-BB2DA42F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00005-4364-4102-B276-CBB6A7DF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56E4-3FEA-4BAA-9FCB-C3352126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EB8A-3B14-45ED-8C4C-DA910922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9205B-C635-4CFB-ACC3-B309B639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231C5-1CC8-478A-9B8A-EEB812C49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74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2B02-270B-4C9D-8871-59C432B4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11AB6-617A-4BAA-B813-6A1F21B74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90E35-966A-40ED-8719-B2F6624C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D4122-9861-4CB1-9F3B-D98CF727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B951-8996-489B-A1CC-FDBB47C3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DA97A-D5B4-45C7-892D-F29E3BAE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3AC7-AA7B-4EB3-B4A6-F08B5FC81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93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D1BA-7EE2-404F-86BF-0A550717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D19F1-B046-48D1-BCBC-8E328BF5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150C7-871F-4468-967E-A4273783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99C6-F1D5-44A3-91EC-28D6875D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93DF-C3F6-4251-AFAC-744597D1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0677-9253-45EA-8E0C-EDB328587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611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5EF77-0A7F-4381-94BC-A08783B61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19FD-E3DB-4942-9E02-5506D87EF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E421-8A4A-4C39-8783-E3A242D8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0A04B-9FFC-4497-9CEE-FD1AF6FA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C83DF-3026-41FF-B1AB-87C1827E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46BD2-D571-405E-A04D-777072FB7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3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97F07-BF3A-4B69-A84E-5C36DDC96CF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A7BA1-6695-4745-A62B-4B1BC829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38DF-C6A2-4463-9918-67D8584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AD1B0-8125-4295-834E-F6B7362E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606520-7FE8-4F04-839E-604389465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D7766C-9B98-4407-8724-54189CAD5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0E8E94-1D25-4853-8503-CF5339489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11C718-B6E2-431E-8659-4DB21182D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A5F7AF-1579-46DA-BEB7-2D9FA5339F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C55035-E9A3-455D-BB0C-E45E1A504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145CFE0-70F5-47FE-94D5-9513053EBB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AB65F67-4A7D-4F8B-8A1F-179320F53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>
            <a:extLst>
              <a:ext uri="{FF2B5EF4-FFF2-40B4-BE49-F238E27FC236}">
                <a16:creationId xmlns:a16="http://schemas.microsoft.com/office/drawing/2014/main" id="{3579D415-7AB7-413D-B901-534C074D64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1" y="800101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T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931A18C-FDB0-439C-BD59-2A689985B4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" y="800101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O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46976EF-2007-4CB8-9DA6-B93E4C5E15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6933" y="781051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F17AC4DD-756F-4A72-AE69-A29AF09D12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8000" y="800101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N</a:t>
            </a: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C2FE10F1-BC06-4832-967D-F71D843CF6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0" y="78105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339933"/>
                </a:solidFill>
              </a:rPr>
              <a:t>4</a:t>
            </a:r>
          </a:p>
        </p:txBody>
      </p:sp>
      <p:pic>
        <p:nvPicPr>
          <p:cNvPr id="1039" name="Picture 4" descr="I:\tam\LaST (Cobalt) Applications.png">
            <a:extLst>
              <a:ext uri="{FF2B5EF4-FFF2-40B4-BE49-F238E27FC236}">
                <a16:creationId xmlns:a16="http://schemas.microsoft.com/office/drawing/2014/main" id="{73CC6B2B-056E-4696-A426-6C5C3D957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" y="173039"/>
            <a:ext cx="84878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1.wav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1.wav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1.wav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913"/>
            <a:ext cx="121920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5409007" y="0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3618" y="1958260"/>
            <a:ext cx="5240506" cy="1107992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13564"/>
            <a:ext cx="121158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Horizontal Scroll 81"/>
          <p:cNvSpPr/>
          <p:nvPr/>
        </p:nvSpPr>
        <p:spPr>
          <a:xfrm>
            <a:off x="3048000" y="1600200"/>
            <a:ext cx="6498810" cy="3247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Nêu ví dụ: một số chia hết cho 5 và một số không chia hết cho 5.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-96416" y="0"/>
            <a:ext cx="12268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910" y="1371591"/>
            <a:ext cx="6109854" cy="1569660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41489" y="1957380"/>
            <a:ext cx="7192389" cy="354924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F97B9-A1AF-449A-9D5B-64A9D327E187}"/>
              </a:ext>
            </a:extLst>
          </p:cNvPr>
          <p:cNvSpPr txBox="1"/>
          <p:nvPr/>
        </p:nvSpPr>
        <p:spPr>
          <a:xfrm>
            <a:off x="3023896" y="4221198"/>
            <a:ext cx="6144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4254485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609600"/>
            <a:ext cx="5712143" cy="2123654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THỰC HÀNH</a:t>
            </a:r>
          </a:p>
        </p:txBody>
      </p:sp>
    </p:spTree>
    <p:extLst>
      <p:ext uri="{BB962C8B-B14F-4D97-AF65-F5344CB8AC3E}">
        <p14:creationId xmlns:p14="http://schemas.microsoft.com/office/powerpoint/2010/main" val="688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902" y="1679709"/>
            <a:ext cx="8242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35 ; 8 ; 57 ; 660 ; 4674 ; 3000 ; 945; 5553: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?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?</a:t>
            </a:r>
          </a:p>
        </p:txBody>
      </p:sp>
    </p:spTree>
    <p:extLst>
      <p:ext uri="{BB962C8B-B14F-4D97-AF65-F5344CB8AC3E}">
        <p14:creationId xmlns:p14="http://schemas.microsoft.com/office/powerpoint/2010/main" val="415701440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1749719" y="3257918"/>
            <a:ext cx="933450" cy="922338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solidFill>
              <a:srgbClr val="EAE2F6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charset="0"/>
                </a:rPr>
                <a:t>35</a:t>
              </a:r>
            </a:p>
          </p:txBody>
        </p:sp>
      </p:grp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9299807" y="4562575"/>
            <a:ext cx="933450" cy="821532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7644176" y="3150355"/>
            <a:ext cx="837175" cy="953837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57</a:t>
              </a:r>
            </a:p>
          </p:txBody>
        </p:sp>
      </p:grpSp>
      <p:grpSp>
        <p:nvGrpSpPr>
          <p:cNvPr id="9223" name="Group 33"/>
          <p:cNvGrpSpPr>
            <a:grpSpLocks/>
          </p:cNvGrpSpPr>
          <p:nvPr/>
        </p:nvGrpSpPr>
        <p:grpSpPr bwMode="auto">
          <a:xfrm>
            <a:off x="3234972" y="4367441"/>
            <a:ext cx="1061397" cy="998538"/>
            <a:chOff x="840" y="633"/>
            <a:chExt cx="635" cy="629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633"/>
              <a:ext cx="635" cy="62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41" y="699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660</a:t>
              </a:r>
            </a:p>
          </p:txBody>
        </p:sp>
      </p:grpSp>
      <p:grpSp>
        <p:nvGrpSpPr>
          <p:cNvPr id="6180" name="Group 36"/>
          <p:cNvGrpSpPr>
            <a:grpSpLocks/>
          </p:cNvGrpSpPr>
          <p:nvPr/>
        </p:nvGrpSpPr>
        <p:grpSpPr bwMode="auto">
          <a:xfrm>
            <a:off x="1621772" y="4367441"/>
            <a:ext cx="1061399" cy="1016666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3000</a:t>
              </a: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3355231" y="3304942"/>
            <a:ext cx="823111" cy="922338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945</a:t>
              </a:r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7631299" y="4472216"/>
            <a:ext cx="1203038" cy="922338"/>
            <a:chOff x="804" y="1051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5553</a:t>
              </a:r>
            </a:p>
          </p:txBody>
        </p:sp>
      </p:grp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9299807" y="3051411"/>
            <a:ext cx="1237862" cy="1110251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4674</a:t>
              </a:r>
            </a:p>
          </p:txBody>
        </p:sp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7651344" y="529865"/>
            <a:ext cx="2581913" cy="2174321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219"/>
              <a:ext cx="1013" cy="76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>
            <a:grpSpLocks/>
          </p:cNvGrpSpPr>
          <p:nvPr/>
        </p:nvGrpSpPr>
        <p:grpSpPr bwMode="auto">
          <a:xfrm>
            <a:off x="2152117" y="720755"/>
            <a:ext cx="2388541" cy="1812656"/>
            <a:chOff x="528" y="1008"/>
            <a:chExt cx="1680" cy="1442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495"/>
              <a:ext cx="891" cy="9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6137275" y="22939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A168C0-0057-40EA-A0B7-6D467ED62F1A}"/>
              </a:ext>
            </a:extLst>
          </p:cNvPr>
          <p:cNvSpPr txBox="1"/>
          <p:nvPr/>
        </p:nvSpPr>
        <p:spPr>
          <a:xfrm>
            <a:off x="2209800" y="1142902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Viết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chia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hết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5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thích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hợp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vào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chỗ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.VnAvant" pitchFamily="34" charset="0"/>
              </a:rPr>
              <a:t>chấm</a:t>
            </a:r>
            <a:r>
              <a:rPr lang="en-US" altLang="en-US" sz="3200" b="1" i="1" dirty="0">
                <a:solidFill>
                  <a:srgbClr val="0000FF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E6AD1-10A5-4FF4-A368-6CDEEC896433}"/>
              </a:ext>
            </a:extLst>
          </p:cNvPr>
          <p:cNvSpPr txBox="1"/>
          <p:nvPr/>
        </p:nvSpPr>
        <p:spPr>
          <a:xfrm>
            <a:off x="2265363" y="3027364"/>
            <a:ext cx="65532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Avant" pitchFamily="34" charset="0"/>
              </a:rPr>
              <a:t>b) 3575 &lt;             &lt; 3585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A911-D217-462E-8A93-2AFC23218747}"/>
              </a:ext>
            </a:extLst>
          </p:cNvPr>
          <p:cNvSpPr txBox="1"/>
          <p:nvPr/>
        </p:nvSpPr>
        <p:spPr>
          <a:xfrm>
            <a:off x="2286000" y="1752600"/>
            <a:ext cx="41910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Avant" pitchFamily="34" charset="0"/>
              </a:rPr>
              <a:t>a) 150 &lt;           &lt; 160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E48B5-95F0-4CA9-A3F2-47B37C5E24B2}"/>
              </a:ext>
            </a:extLst>
          </p:cNvPr>
          <p:cNvSpPr txBox="1"/>
          <p:nvPr/>
        </p:nvSpPr>
        <p:spPr>
          <a:xfrm>
            <a:off x="2286000" y="4419600"/>
            <a:ext cx="8077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Avant" pitchFamily="34" charset="0"/>
              </a:rPr>
              <a:t>c) 335, 340, 345,         ,         , 360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7FBE7F95-CD73-416F-9D0D-6DF71BCD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70" y="1121687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  <a:latin typeface=".VnFree" pitchFamily="34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.VnFree" pitchFamily="34" charset="0"/>
              </a:rPr>
              <a:t> 2:</a:t>
            </a:r>
          </a:p>
        </p:txBody>
      </p:sp>
      <p:grpSp>
        <p:nvGrpSpPr>
          <p:cNvPr id="7187" name="Group 19">
            <a:extLst>
              <a:ext uri="{FF2B5EF4-FFF2-40B4-BE49-F238E27FC236}">
                <a16:creationId xmlns:a16="http://schemas.microsoft.com/office/drawing/2014/main" id="{53A3D3A2-8976-47A5-9524-3C271EEAF62A}"/>
              </a:ext>
            </a:extLst>
          </p:cNvPr>
          <p:cNvGrpSpPr>
            <a:grpSpLocks/>
          </p:cNvGrpSpPr>
          <p:nvPr/>
        </p:nvGrpSpPr>
        <p:grpSpPr bwMode="auto">
          <a:xfrm>
            <a:off x="6538913" y="2286001"/>
            <a:ext cx="1452562" cy="650875"/>
            <a:chOff x="3159" y="1776"/>
            <a:chExt cx="915" cy="410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1E914E9F-B66C-46D0-A484-0F50B81D1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extLst>
                <a:ext uri="{FF2B5EF4-FFF2-40B4-BE49-F238E27FC236}">
                  <a16:creationId xmlns:a16="http://schemas.microsoft.com/office/drawing/2014/main" id="{ED9ABF69-72EB-4746-A11E-AE338BFD3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179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155</a:t>
              </a:r>
            </a:p>
          </p:txBody>
        </p:sp>
      </p:grp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EA2A23BF-46BC-400A-9F7B-0199DDA1A123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027364"/>
            <a:ext cx="1458912" cy="650875"/>
            <a:chOff x="3168" y="2352"/>
            <a:chExt cx="919" cy="410"/>
          </a:xfrm>
        </p:grpSpPr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7E9486F7-42D7-4755-B293-176D2955D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2" name="Text Box 14">
              <a:extLst>
                <a:ext uri="{FF2B5EF4-FFF2-40B4-BE49-F238E27FC236}">
                  <a16:creationId xmlns:a16="http://schemas.microsoft.com/office/drawing/2014/main" id="{1A8855A3-3A58-4E74-B2B9-894B7DF80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" y="23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158</a:t>
              </a:r>
            </a:p>
          </p:txBody>
        </p:sp>
      </p:grpSp>
      <p:grpSp>
        <p:nvGrpSpPr>
          <p:cNvPr id="7185" name="Group 17">
            <a:extLst>
              <a:ext uri="{FF2B5EF4-FFF2-40B4-BE49-F238E27FC236}">
                <a16:creationId xmlns:a16="http://schemas.microsoft.com/office/drawing/2014/main" id="{D3E62763-E3AF-4752-9F79-170B2CBA4668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2320926"/>
            <a:ext cx="1438275" cy="650875"/>
            <a:chOff x="768" y="1798"/>
            <a:chExt cx="906" cy="410"/>
          </a:xfrm>
        </p:grpSpPr>
        <p:pic>
          <p:nvPicPr>
            <p:cNvPr id="7177" name="Picture 9">
              <a:extLst>
                <a:ext uri="{FF2B5EF4-FFF2-40B4-BE49-F238E27FC236}">
                  <a16:creationId xmlns:a16="http://schemas.microsoft.com/office/drawing/2014/main" id="{C2BD62C9-C00E-4148-9DCD-8419241F3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79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Text Box 15">
              <a:extLst>
                <a:ext uri="{FF2B5EF4-FFF2-40B4-BE49-F238E27FC236}">
                  <a16:creationId xmlns:a16="http://schemas.microsoft.com/office/drawing/2014/main" id="{117E2F12-A02A-495F-ADDE-565D70E24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" y="181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152</a:t>
              </a:r>
            </a:p>
          </p:txBody>
        </p:sp>
      </p:grpSp>
      <p:grpSp>
        <p:nvGrpSpPr>
          <p:cNvPr id="7186" name="Group 18">
            <a:extLst>
              <a:ext uri="{FF2B5EF4-FFF2-40B4-BE49-F238E27FC236}">
                <a16:creationId xmlns:a16="http://schemas.microsoft.com/office/drawing/2014/main" id="{706BDB92-A41F-47E5-B9B3-01D51BE2AC9F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3027364"/>
            <a:ext cx="1403350" cy="650875"/>
            <a:chOff x="755" y="2352"/>
            <a:chExt cx="884" cy="410"/>
          </a:xfrm>
        </p:grpSpPr>
        <p:pic>
          <p:nvPicPr>
            <p:cNvPr id="7179" name="Picture 11">
              <a:extLst>
                <a:ext uri="{FF2B5EF4-FFF2-40B4-BE49-F238E27FC236}">
                  <a16:creationId xmlns:a16="http://schemas.microsoft.com/office/drawing/2014/main" id="{A11D8A20-E00C-43B4-9CBD-E3E9B6572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extLst>
                <a:ext uri="{FF2B5EF4-FFF2-40B4-BE49-F238E27FC236}">
                  <a16:creationId xmlns:a16="http://schemas.microsoft.com/office/drawing/2014/main" id="{D015A5EF-68D1-41D8-8167-4C22C588A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" y="23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157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2948FC6-24F9-4B60-9A79-C272398C00D5}"/>
              </a:ext>
            </a:extLst>
          </p:cNvPr>
          <p:cNvSpPr txBox="1"/>
          <p:nvPr/>
        </p:nvSpPr>
        <p:spPr>
          <a:xfrm>
            <a:off x="3826880" y="1738897"/>
            <a:ext cx="12192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C00CC"/>
                </a:solidFill>
                <a:latin typeface=".VnAvant" pitchFamily="34" charset="0"/>
              </a:rPr>
              <a:t>155</a:t>
            </a:r>
          </a:p>
        </p:txBody>
      </p:sp>
      <p:grpSp>
        <p:nvGrpSpPr>
          <p:cNvPr id="7190" name="Group 22">
            <a:extLst>
              <a:ext uri="{FF2B5EF4-FFF2-40B4-BE49-F238E27FC236}">
                <a16:creationId xmlns:a16="http://schemas.microsoft.com/office/drawing/2014/main" id="{07F17BA6-C0E2-4287-833C-02494A7D6FB1}"/>
              </a:ext>
            </a:extLst>
          </p:cNvPr>
          <p:cNvGrpSpPr>
            <a:grpSpLocks/>
          </p:cNvGrpSpPr>
          <p:nvPr/>
        </p:nvGrpSpPr>
        <p:grpSpPr bwMode="auto">
          <a:xfrm>
            <a:off x="6507163" y="3706814"/>
            <a:ext cx="1655762" cy="650875"/>
            <a:chOff x="3159" y="1776"/>
            <a:chExt cx="1043" cy="410"/>
          </a:xfrm>
        </p:grpSpPr>
        <p:pic>
          <p:nvPicPr>
            <p:cNvPr id="7191" name="Picture 23">
              <a:extLst>
                <a:ext uri="{FF2B5EF4-FFF2-40B4-BE49-F238E27FC236}">
                  <a16:creationId xmlns:a16="http://schemas.microsoft.com/office/drawing/2014/main" id="{16A65E0A-3914-448B-8940-436A3795A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2" name="Text Box 24">
              <a:extLst>
                <a:ext uri="{FF2B5EF4-FFF2-40B4-BE49-F238E27FC236}">
                  <a16:creationId xmlns:a16="http://schemas.microsoft.com/office/drawing/2014/main" id="{B33E189E-1468-488C-91E7-AFF8E0D8F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1795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3579</a:t>
              </a:r>
            </a:p>
          </p:txBody>
        </p:sp>
      </p:grpSp>
      <p:grpSp>
        <p:nvGrpSpPr>
          <p:cNvPr id="7193" name="Group 25">
            <a:extLst>
              <a:ext uri="{FF2B5EF4-FFF2-40B4-BE49-F238E27FC236}">
                <a16:creationId xmlns:a16="http://schemas.microsoft.com/office/drawing/2014/main" id="{9D206B27-E9EB-4C52-9C9F-A346D53CE29F}"/>
              </a:ext>
            </a:extLst>
          </p:cNvPr>
          <p:cNvGrpSpPr>
            <a:grpSpLocks/>
          </p:cNvGrpSpPr>
          <p:nvPr/>
        </p:nvGrpSpPr>
        <p:grpSpPr bwMode="auto">
          <a:xfrm>
            <a:off x="6521451" y="4475164"/>
            <a:ext cx="1662113" cy="650875"/>
            <a:chOff x="3168" y="2352"/>
            <a:chExt cx="1047" cy="410"/>
          </a:xfrm>
        </p:grpSpPr>
        <p:pic>
          <p:nvPicPr>
            <p:cNvPr id="7194" name="Picture 26">
              <a:extLst>
                <a:ext uri="{FF2B5EF4-FFF2-40B4-BE49-F238E27FC236}">
                  <a16:creationId xmlns:a16="http://schemas.microsoft.com/office/drawing/2014/main" id="{42DB321B-08AB-4D17-8833-4989E9832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5" name="Text Box 27">
              <a:extLst>
                <a:ext uri="{FF2B5EF4-FFF2-40B4-BE49-F238E27FC236}">
                  <a16:creationId xmlns:a16="http://schemas.microsoft.com/office/drawing/2014/main" id="{D9A99C4E-6301-4FDB-9FE5-E3CAAAD10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" y="237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3584</a:t>
              </a:r>
            </a:p>
          </p:txBody>
        </p:sp>
      </p:grpSp>
      <p:grpSp>
        <p:nvGrpSpPr>
          <p:cNvPr id="7196" name="Group 28">
            <a:extLst>
              <a:ext uri="{FF2B5EF4-FFF2-40B4-BE49-F238E27FC236}">
                <a16:creationId xmlns:a16="http://schemas.microsoft.com/office/drawing/2014/main" id="{654D19AC-DFE7-43DA-9B6C-EFE56753AA41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3741739"/>
            <a:ext cx="1641475" cy="650875"/>
            <a:chOff x="768" y="1798"/>
            <a:chExt cx="1034" cy="410"/>
          </a:xfrm>
        </p:grpSpPr>
        <p:pic>
          <p:nvPicPr>
            <p:cNvPr id="7197" name="Picture 29">
              <a:extLst>
                <a:ext uri="{FF2B5EF4-FFF2-40B4-BE49-F238E27FC236}">
                  <a16:creationId xmlns:a16="http://schemas.microsoft.com/office/drawing/2014/main" id="{284ECE27-FD87-4242-B62B-49F4F0DDA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79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Text Box 30">
              <a:extLst>
                <a:ext uri="{FF2B5EF4-FFF2-40B4-BE49-F238E27FC236}">
                  <a16:creationId xmlns:a16="http://schemas.microsoft.com/office/drawing/2014/main" id="{0E47CF21-4F3F-48A8-8415-543390173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" y="1817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3576</a:t>
              </a:r>
            </a:p>
          </p:txBody>
        </p:sp>
      </p:grpSp>
      <p:grpSp>
        <p:nvGrpSpPr>
          <p:cNvPr id="7199" name="Group 31">
            <a:extLst>
              <a:ext uri="{FF2B5EF4-FFF2-40B4-BE49-F238E27FC236}">
                <a16:creationId xmlns:a16="http://schemas.microsoft.com/office/drawing/2014/main" id="{D5EF0B94-4ACA-4E2A-83A6-7DE34A7048A5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4475164"/>
            <a:ext cx="1606550" cy="650875"/>
            <a:chOff x="755" y="2352"/>
            <a:chExt cx="1012" cy="410"/>
          </a:xfrm>
        </p:grpSpPr>
        <p:pic>
          <p:nvPicPr>
            <p:cNvPr id="7200" name="Picture 32">
              <a:extLst>
                <a:ext uri="{FF2B5EF4-FFF2-40B4-BE49-F238E27FC236}">
                  <a16:creationId xmlns:a16="http://schemas.microsoft.com/office/drawing/2014/main" id="{855E123E-A5C6-42C6-8F82-A4D45C89C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Text Box 33">
              <a:extLst>
                <a:ext uri="{FF2B5EF4-FFF2-40B4-BE49-F238E27FC236}">
                  <a16:creationId xmlns:a16="http://schemas.microsoft.com/office/drawing/2014/main" id="{027ABB40-5977-42B0-AF96-ED041EF21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" y="237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3580</a:t>
              </a:r>
            </a:p>
          </p:txBody>
        </p:sp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C3FEA3B8-F568-4FD2-AA94-D2F107F8EA11}"/>
              </a:ext>
            </a:extLst>
          </p:cNvPr>
          <p:cNvSpPr txBox="1"/>
          <p:nvPr/>
        </p:nvSpPr>
        <p:spPr>
          <a:xfrm>
            <a:off x="4066073" y="3043062"/>
            <a:ext cx="12192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C00CC"/>
                </a:solidFill>
                <a:latin typeface=".VnAvant" pitchFamily="34" charset="0"/>
              </a:rPr>
              <a:t>3580</a:t>
            </a:r>
          </a:p>
        </p:txBody>
      </p:sp>
      <p:grpSp>
        <p:nvGrpSpPr>
          <p:cNvPr id="7203" name="Group 35">
            <a:extLst>
              <a:ext uri="{FF2B5EF4-FFF2-40B4-BE49-F238E27FC236}">
                <a16:creationId xmlns:a16="http://schemas.microsoft.com/office/drawing/2014/main" id="{871F726C-5B88-43C0-9747-26776816F8FE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4967289"/>
            <a:ext cx="1452563" cy="650875"/>
            <a:chOff x="3159" y="1776"/>
            <a:chExt cx="915" cy="410"/>
          </a:xfrm>
        </p:grpSpPr>
        <p:pic>
          <p:nvPicPr>
            <p:cNvPr id="7204" name="Picture 36">
              <a:extLst>
                <a:ext uri="{FF2B5EF4-FFF2-40B4-BE49-F238E27FC236}">
                  <a16:creationId xmlns:a16="http://schemas.microsoft.com/office/drawing/2014/main" id="{333E44AD-683D-439C-957E-E0DB24E2E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5" name="Text Box 37">
              <a:extLst>
                <a:ext uri="{FF2B5EF4-FFF2-40B4-BE49-F238E27FC236}">
                  <a16:creationId xmlns:a16="http://schemas.microsoft.com/office/drawing/2014/main" id="{6C1EE9B4-846F-4526-8CE6-48CDE88E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179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350</a:t>
              </a:r>
            </a:p>
          </p:txBody>
        </p:sp>
      </p:grpSp>
      <p:grpSp>
        <p:nvGrpSpPr>
          <p:cNvPr id="7206" name="Group 38">
            <a:extLst>
              <a:ext uri="{FF2B5EF4-FFF2-40B4-BE49-F238E27FC236}">
                <a16:creationId xmlns:a16="http://schemas.microsoft.com/office/drawing/2014/main" id="{A8317695-0368-4928-91E6-0FE07AE8DFFF}"/>
              </a:ext>
            </a:extLst>
          </p:cNvPr>
          <p:cNvGrpSpPr>
            <a:grpSpLocks/>
          </p:cNvGrpSpPr>
          <p:nvPr/>
        </p:nvGrpSpPr>
        <p:grpSpPr bwMode="auto">
          <a:xfrm>
            <a:off x="6546851" y="5576889"/>
            <a:ext cx="1458913" cy="650875"/>
            <a:chOff x="3168" y="2352"/>
            <a:chExt cx="919" cy="410"/>
          </a:xfrm>
        </p:grpSpPr>
        <p:pic>
          <p:nvPicPr>
            <p:cNvPr id="7207" name="Picture 39">
              <a:extLst>
                <a:ext uri="{FF2B5EF4-FFF2-40B4-BE49-F238E27FC236}">
                  <a16:creationId xmlns:a16="http://schemas.microsoft.com/office/drawing/2014/main" id="{390DA710-B334-4BCD-B45F-60920AA7E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8" name="Text Box 40">
              <a:extLst>
                <a:ext uri="{FF2B5EF4-FFF2-40B4-BE49-F238E27FC236}">
                  <a16:creationId xmlns:a16="http://schemas.microsoft.com/office/drawing/2014/main" id="{20AA3AD4-CE81-4639-8ED5-1A633D38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" y="23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357</a:t>
              </a:r>
            </a:p>
          </p:txBody>
        </p:sp>
      </p:grpSp>
      <p:grpSp>
        <p:nvGrpSpPr>
          <p:cNvPr id="7209" name="Group 41">
            <a:extLst>
              <a:ext uri="{FF2B5EF4-FFF2-40B4-BE49-F238E27FC236}">
                <a16:creationId xmlns:a16="http://schemas.microsoft.com/office/drawing/2014/main" id="{491DD614-DE99-4C47-BFF9-86C7752C8EC4}"/>
              </a:ext>
            </a:extLst>
          </p:cNvPr>
          <p:cNvGrpSpPr>
            <a:grpSpLocks/>
          </p:cNvGrpSpPr>
          <p:nvPr/>
        </p:nvGrpSpPr>
        <p:grpSpPr bwMode="auto">
          <a:xfrm>
            <a:off x="2757489" y="5002214"/>
            <a:ext cx="1438275" cy="650875"/>
            <a:chOff x="768" y="1798"/>
            <a:chExt cx="906" cy="410"/>
          </a:xfrm>
        </p:grpSpPr>
        <p:pic>
          <p:nvPicPr>
            <p:cNvPr id="7210" name="Picture 42">
              <a:extLst>
                <a:ext uri="{FF2B5EF4-FFF2-40B4-BE49-F238E27FC236}">
                  <a16:creationId xmlns:a16="http://schemas.microsoft.com/office/drawing/2014/main" id="{F3CDF8DC-B3B9-48C8-B473-4548371CA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79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1" name="Text Box 43">
              <a:extLst>
                <a:ext uri="{FF2B5EF4-FFF2-40B4-BE49-F238E27FC236}">
                  <a16:creationId xmlns:a16="http://schemas.microsoft.com/office/drawing/2014/main" id="{31BFE987-C7E5-4A3C-91E6-D673D76B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" y="181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346</a:t>
              </a:r>
            </a:p>
          </p:txBody>
        </p:sp>
      </p:grpSp>
      <p:grpSp>
        <p:nvGrpSpPr>
          <p:cNvPr id="7212" name="Group 44">
            <a:extLst>
              <a:ext uri="{FF2B5EF4-FFF2-40B4-BE49-F238E27FC236}">
                <a16:creationId xmlns:a16="http://schemas.microsoft.com/office/drawing/2014/main" id="{20854A4E-6C22-4D3A-8DC0-D5254AF70EDA}"/>
              </a:ext>
            </a:extLst>
          </p:cNvPr>
          <p:cNvGrpSpPr>
            <a:grpSpLocks/>
          </p:cNvGrpSpPr>
          <p:nvPr/>
        </p:nvGrpSpPr>
        <p:grpSpPr bwMode="auto">
          <a:xfrm>
            <a:off x="2716213" y="5576889"/>
            <a:ext cx="1403350" cy="650875"/>
            <a:chOff x="755" y="2352"/>
            <a:chExt cx="884" cy="410"/>
          </a:xfrm>
        </p:grpSpPr>
        <p:pic>
          <p:nvPicPr>
            <p:cNvPr id="7213" name="Picture 45">
              <a:extLst>
                <a:ext uri="{FF2B5EF4-FFF2-40B4-BE49-F238E27FC236}">
                  <a16:creationId xmlns:a16="http://schemas.microsoft.com/office/drawing/2014/main" id="{BB7A1540-0D9B-4039-AA76-9A88186C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235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4" name="Text Box 46">
              <a:extLst>
                <a:ext uri="{FF2B5EF4-FFF2-40B4-BE49-F238E27FC236}">
                  <a16:creationId xmlns:a16="http://schemas.microsoft.com/office/drawing/2014/main" id="{3DD51F8F-83A9-4717-A7A8-6D0037BF7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" y="23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CC00CC"/>
                  </a:solidFill>
                  <a:latin typeface=".VnTime" pitchFamily="34" charset="0"/>
                </a:rPr>
                <a:t>355</a:t>
              </a: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8F515D26-8A70-4D8C-A709-FF0E2E0C0AD0}"/>
              </a:ext>
            </a:extLst>
          </p:cNvPr>
          <p:cNvSpPr txBox="1"/>
          <p:nvPr/>
        </p:nvSpPr>
        <p:spPr>
          <a:xfrm>
            <a:off x="5145088" y="4452939"/>
            <a:ext cx="1219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C00CC"/>
                </a:solidFill>
                <a:latin typeface=".VnAvant" pitchFamily="34" charset="0"/>
              </a:rPr>
              <a:t>350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3099B9A-E9AB-4AC8-B690-54ECB455D805}"/>
              </a:ext>
            </a:extLst>
          </p:cNvPr>
          <p:cNvSpPr txBox="1"/>
          <p:nvPr/>
        </p:nvSpPr>
        <p:spPr>
          <a:xfrm>
            <a:off x="6060381" y="4434682"/>
            <a:ext cx="12192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C00CC"/>
                </a:solidFill>
                <a:latin typeface=".VnAvant" pitchFamily="34" charset="0"/>
              </a:rPr>
              <a:t>355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30278 -0.0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-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 L 0.13455 -0.12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61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125 L -0.17657 0.0094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-16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1667 -0.0763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381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2" grpId="0"/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53701607-7D40-4BC6-8CC6-233B91C6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008563"/>
            <a:ext cx="31242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8559E44-6CA7-4C03-8669-54C96197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194050"/>
            <a:ext cx="2971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570; 507; 705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570; 705; 057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570; 075; 750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570; 705; 750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9DA02-F883-4C8D-9AE8-B8EE1614710C}"/>
              </a:ext>
            </a:extLst>
          </p:cNvPr>
          <p:cNvSpPr txBox="1"/>
          <p:nvPr/>
        </p:nvSpPr>
        <p:spPr>
          <a:xfrm>
            <a:off x="1828800" y="1246972"/>
            <a:ext cx="85344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632523"/>
                </a:solidFill>
                <a:latin typeface=".VnAvant" pitchFamily="34" charset="0"/>
              </a:rPr>
              <a:t>	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Bài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3: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Với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3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chữ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số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0 ; 5 ; 7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hãy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viết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các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số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có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ba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chữ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số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mỗi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số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có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cả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ba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chữ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số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đó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và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đều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chia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hết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.VnAvant" pitchFamily="34" charset="0"/>
              </a:rPr>
              <a:t>cho</a:t>
            </a:r>
            <a:r>
              <a:rPr lang="en-US" altLang="en-US" sz="2800" b="1" dirty="0">
                <a:solidFill>
                  <a:srgbClr val="CC00CC"/>
                </a:solidFill>
                <a:latin typeface=".VnAvant" pitchFamily="34" charset="0"/>
              </a:rPr>
              <a:t> 5</a:t>
            </a:r>
            <a:endParaRPr lang="en-US" altLang="en-US" sz="2400" b="1" dirty="0">
              <a:solidFill>
                <a:srgbClr val="CC00CC"/>
              </a:solidFill>
              <a:latin typeface=".VnAvant" pitchFamily="34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2A7F24E1-F6CC-40D7-BB79-5D56666D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2362200"/>
            <a:ext cx="2805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.VnTime" pitchFamily="34" charset="0"/>
              </a:rPr>
              <a:t>Chọn</a:t>
            </a:r>
            <a:r>
              <a:rPr lang="en-US" alt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.VnTime" pitchFamily="34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.VnTime" pitchFamily="34" charset="0"/>
              </a:rPr>
              <a:t>án</a:t>
            </a:r>
            <a:r>
              <a:rPr lang="en-US" alt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.VnTime" pitchFamily="34" charset="0"/>
              </a:rPr>
              <a:t>đúng</a:t>
            </a:r>
            <a:endParaRPr lang="en-US" altLang="en-US" sz="2800" dirty="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543DF9BB-EA0A-4244-98EE-AC4218FA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124201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EB2F1B11-0363-437F-89D1-F6C76A2F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5043489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ED713EC4-AC2A-4445-84F3-03B2FACC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4413250"/>
            <a:ext cx="644525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77116974-B789-4A4A-8639-5D997CAB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79839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3" grpId="0"/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FB01B92-B63B-45C0-9D73-A720A6F71813}"/>
              </a:ext>
            </a:extLst>
          </p:cNvPr>
          <p:cNvSpPr/>
          <p:nvPr/>
        </p:nvSpPr>
        <p:spPr>
          <a:xfrm>
            <a:off x="7210426" y="3570716"/>
            <a:ext cx="658812" cy="636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24EC9-9753-4D4D-B767-4D4BF3D5199F}"/>
              </a:ext>
            </a:extLst>
          </p:cNvPr>
          <p:cNvSpPr/>
          <p:nvPr/>
        </p:nvSpPr>
        <p:spPr>
          <a:xfrm>
            <a:off x="2327276" y="4891089"/>
            <a:ext cx="658812" cy="636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AC89D26-E1C8-40A0-8768-905A0BE7C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2" y="1219200"/>
            <a:ext cx="7488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: 35; 8 ; 57 ; 660 ; 945 ; 5553 ; 3000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 a)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vừa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5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vừa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 b)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5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nhưng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 2?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6A5318D-5A83-4D54-91B7-23D4A70A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660 ; 3000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51F67207-07C1-43F4-B122-2B259FEB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478" y="1143000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  <a:latin typeface=".VnFree" pitchFamily="34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.VnFree" pitchFamily="34" charset="0"/>
              </a:rPr>
              <a:t> 4:</a:t>
            </a:r>
          </a:p>
        </p:txBody>
      </p:sp>
      <p:pic>
        <p:nvPicPr>
          <p:cNvPr id="13321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A990A6C8-684D-4277-B44E-C7A730C3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602039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B9316900-A05F-47D4-9D4D-8547D6A6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5521326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EB0C902-0748-40C6-B3DD-1FD2EED7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41" y="4914106"/>
            <a:ext cx="64452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2F424A2D-61E3-451C-9D11-2508D7F5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57676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Rectangle 13">
            <a:extLst>
              <a:ext uri="{FF2B5EF4-FFF2-40B4-BE49-F238E27FC236}">
                <a16:creationId xmlns:a16="http://schemas.microsoft.com/office/drawing/2014/main" id="{6CAE8DC8-1676-4ED6-8193-166D9009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6576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35 ; 57 ; 945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D261B740-2F6B-44EA-8017-4DAD6FB3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308475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35 ; 660 ; 5553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E30E908-4C39-436E-9DC1-05A068D2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5597525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660 ; 3000 ; 5553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C165D750-1FBF-4EF1-8EE5-1ACB9B43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0035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Số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vừa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5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vừa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chia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hết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cho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 2 </a:t>
            </a:r>
            <a:r>
              <a:rPr lang="en-US" altLang="en-US" sz="2400" b="1" dirty="0" err="1">
                <a:solidFill>
                  <a:srgbClr val="CC00CC"/>
                </a:solidFill>
                <a:latin typeface=".VnTime" pitchFamily="34" charset="0"/>
              </a:rPr>
              <a:t>là</a:t>
            </a:r>
            <a:r>
              <a:rPr lang="en-US" altLang="en-US" sz="2400" b="1" dirty="0">
                <a:solidFill>
                  <a:srgbClr val="CC00CC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4F4CDA51-CF2D-48F6-96F0-3657DCB7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876800"/>
            <a:ext cx="1752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660 ; 945</a:t>
            </a:r>
          </a:p>
        </p:txBody>
      </p:sp>
      <p:pic>
        <p:nvPicPr>
          <p:cNvPr id="13330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8CF9E39D-5485-479D-9CE7-E42CEC84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602039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>
            <a:hlinkClick r:id="rId2" action="ppaction://hlinksldjump"/>
            <a:extLst>
              <a:ext uri="{FF2B5EF4-FFF2-40B4-BE49-F238E27FC236}">
                <a16:creationId xmlns:a16="http://schemas.microsoft.com/office/drawing/2014/main" id="{4FDB60F4-0E3B-41D0-842E-DE51C8A8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521326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0FF96AB7-CC3C-4EB8-8805-F1FFD532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4" y="4891089"/>
            <a:ext cx="64452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>
            <a:hlinkClick r:id="rId2" action="ppaction://hlinksldjump"/>
            <a:extLst>
              <a:ext uri="{FF2B5EF4-FFF2-40B4-BE49-F238E27FC236}">
                <a16:creationId xmlns:a16="http://schemas.microsoft.com/office/drawing/2014/main" id="{14986817-2FE7-449B-84E5-EAB4052F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257676"/>
            <a:ext cx="6858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4" name="Rectangle 22">
            <a:extLst>
              <a:ext uri="{FF2B5EF4-FFF2-40B4-BE49-F238E27FC236}">
                <a16:creationId xmlns:a16="http://schemas.microsoft.com/office/drawing/2014/main" id="{3FF3857A-3105-45AD-AAB0-8F65C718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6576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35 ; 945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E569E009-532F-43EB-B841-C1FE94403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08475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35 ; 3000</a:t>
            </a: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2D8CC106-F8D9-4C49-8243-10639C72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5" y="5597525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945; 3000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3F2DC01A-757E-4366-A5E0-99ABCEAE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6" y="2286000"/>
            <a:ext cx="2805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9900"/>
                </a:solidFill>
                <a:latin typeface=".VnTime" pitchFamily="34" charset="0"/>
              </a:rPr>
              <a:t>Chọn</a:t>
            </a:r>
            <a:r>
              <a:rPr lang="en-US" altLang="en-US" sz="2800" dirty="0">
                <a:solidFill>
                  <a:srgbClr val="0099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.VnTime" pitchFamily="34" charset="0"/>
              </a:rPr>
              <a:t>đáp</a:t>
            </a:r>
            <a:r>
              <a:rPr lang="en-US" altLang="en-US" sz="2800" dirty="0">
                <a:solidFill>
                  <a:srgbClr val="0099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.VnTime" pitchFamily="34" charset="0"/>
              </a:rPr>
              <a:t>án</a:t>
            </a:r>
            <a:r>
              <a:rPr lang="en-US" altLang="en-US" sz="2800" dirty="0">
                <a:solidFill>
                  <a:srgbClr val="0099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.VnTime" pitchFamily="34" charset="0"/>
              </a:rPr>
              <a:t>đúng</a:t>
            </a:r>
            <a:endParaRPr lang="en-US" altLang="en-US" sz="2800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FD49FD21-9FAF-4B2E-A5CE-0FE23FB0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759076"/>
            <a:ext cx="3825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CC00CC"/>
                </a:solidFill>
                <a:latin typeface=".VnTime" pitchFamily="34" charset="0"/>
              </a:rPr>
              <a:t>Số</a:t>
            </a:r>
            <a:r>
              <a:rPr lang="en-SG" altLang="en-US" sz="2400" b="1" dirty="0">
                <a:solidFill>
                  <a:srgbClr val="CC00CC"/>
                </a:solidFill>
                <a:latin typeface=".VnTime" pitchFamily="34" charset="0"/>
              </a:rPr>
              <a:t> </a:t>
            </a:r>
            <a:r>
              <a:rPr lang="vi-VN" altLang="en-US" sz="2400" b="1" dirty="0">
                <a:solidFill>
                  <a:srgbClr val="CC00CC"/>
                </a:solidFill>
                <a:latin typeface=".VnTime" pitchFamily="34" charset="0"/>
              </a:rPr>
              <a:t>chia hết cho 5 nhưng không chia hết cho 2</a:t>
            </a:r>
            <a:r>
              <a:rPr lang="en-SG" altLang="en-US" sz="2400" b="1" dirty="0">
                <a:solidFill>
                  <a:srgbClr val="CC00CC"/>
                </a:solidFill>
                <a:latin typeface=".VnTime" pitchFamily="34" charset="0"/>
              </a:rPr>
              <a:t> </a:t>
            </a:r>
            <a:r>
              <a:rPr lang="en-SG" altLang="en-US" sz="2400" b="1" dirty="0" err="1">
                <a:solidFill>
                  <a:srgbClr val="CC00CC"/>
                </a:solidFill>
                <a:latin typeface=".VnTime" pitchFamily="34" charset="0"/>
              </a:rPr>
              <a:t>là</a:t>
            </a:r>
            <a:r>
              <a:rPr lang="en-SG" altLang="en-US" sz="2400" b="1" dirty="0">
                <a:solidFill>
                  <a:srgbClr val="CC00CC"/>
                </a:solidFill>
                <a:latin typeface=".VnTime" pitchFamily="34" charset="0"/>
              </a:rPr>
              <a:t>:</a:t>
            </a:r>
            <a:endParaRPr lang="en-US" altLang="en-US" sz="2400" dirty="0">
              <a:solidFill>
                <a:srgbClr val="CC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3317" grpId="0"/>
      <p:bldP spid="13319" grpId="0" animBg="1"/>
      <p:bldP spid="13320" grpId="0"/>
      <p:bldP spid="13325" grpId="0" animBg="1"/>
      <p:bldP spid="13326" grpId="0" animBg="1"/>
      <p:bldP spid="13327" grpId="0" animBg="1"/>
      <p:bldP spid="13328" grpId="0"/>
      <p:bldP spid="13329" grpId="0" animBg="1"/>
      <p:bldP spid="13334" grpId="0" animBg="1"/>
      <p:bldP spid="13335" grpId="0" animBg="1"/>
      <p:bldP spid="13336" grpId="0" animBg="1"/>
      <p:bldP spid="13337" grpId="0"/>
      <p:bldP spid="13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0 ; 2 ;3 ;8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0 ; 1 ;3 ;5 ;7 ;9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1 ;3 ;5 ;7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1 ; 2; 3 ;7 ;9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9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2?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; 123 ; 246 ; 467 ; 101 ; 8734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123 ; 101 ; 8743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40 ; 246 ; 8734  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467 ; 101 ; 8734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53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; 5 ; 7.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750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570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770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23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974110"/>
            <a:ext cx="12725400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49672"/>
            <a:ext cx="2561616" cy="202301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85302" y="3657600"/>
            <a:ext cx="2447276" cy="24721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713" y="1066800"/>
            <a:ext cx="8733503" cy="3477871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800E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5577500" y="31534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18724" y="1958259"/>
            <a:ext cx="4910286" cy="1107992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16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"/>
            <a:ext cx="121919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667000" y="1101603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375807" y="1992767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20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30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40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25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35 : 5 = 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397979" y="1852644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41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32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53 : 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44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46 : 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147055" y="1978708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00500" y="2512108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106437" y="3067845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106437" y="3617574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152096" y="4220484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077200" y="183197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8039705" y="242173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115905" y="2998710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8079921" y="3490474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138586" y="406740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8001000" y="462621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8136063" y="518502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136063" y="570729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0" y="0"/>
            <a:ext cx="1219511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630386" y="1382963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>
                <a:latin typeface="Times New Roman" panose="02020603050405020304" pitchFamily="18" charset="0"/>
              </a:rPr>
              <a:t> : 5 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325788" y="1362888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249588" y="1931638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381431" y="2486016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381431" y="2998238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410200" y="35753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4410469"/>
            <a:ext cx="982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069D7-0C65-4900-8FD3-9A8651F50EBB}"/>
              </a:ext>
            </a:extLst>
          </p:cNvPr>
          <p:cNvSpPr txBox="1"/>
          <p:nvPr/>
        </p:nvSpPr>
        <p:spPr>
          <a:xfrm>
            <a:off x="6553541" y="1820974"/>
            <a:ext cx="4190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tận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6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102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41F584AE-3182-4284-8EF8-06BA0E3B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0" y="0"/>
            <a:ext cx="1219511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886200" y="548303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41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32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53 : 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44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46 : 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715000" y="546041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791200" y="107034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691312" y="1624542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691311" y="2268392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91200" y="274831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638800" y="330272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691311" y="3871874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562600" y="4381976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5241597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296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854</Words>
  <Application>Microsoft Office PowerPoint</Application>
  <PresentationFormat>Widescreen</PresentationFormat>
  <Paragraphs>186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.VnAvant</vt:lpstr>
      <vt:lpstr>.VnBlack</vt:lpstr>
      <vt:lpstr>.VnFree</vt:lpstr>
      <vt:lpstr>.VnTime</vt:lpstr>
      <vt:lpstr>Arial</vt:lpstr>
      <vt:lpstr>Calibri</vt:lpstr>
      <vt:lpstr>Cambria</vt:lpstr>
      <vt:lpstr>Times New Roman</vt:lpstr>
      <vt:lpstr>VNI-Avo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my quyen tran</cp:lastModifiedBy>
  <cp:revision>22</cp:revision>
  <dcterms:created xsi:type="dcterms:W3CDTF">2006-08-16T00:00:00Z</dcterms:created>
  <dcterms:modified xsi:type="dcterms:W3CDTF">2021-12-29T16:48:58Z</dcterms:modified>
</cp:coreProperties>
</file>